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0.xml" ContentType="application/vnd.openxmlformats-officedocument.theme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805" r:id="rId2"/>
    <p:sldMasterId id="2147483655" r:id="rId3"/>
    <p:sldMasterId id="2147483665" r:id="rId4"/>
    <p:sldMasterId id="2147483660" r:id="rId5"/>
    <p:sldMasterId id="2147483672" r:id="rId6"/>
    <p:sldMasterId id="2147483815" r:id="rId7"/>
    <p:sldMasterId id="2147483817" r:id="rId8"/>
    <p:sldMasterId id="2147483827" r:id="rId9"/>
    <p:sldMasterId id="2147483830" r:id="rId10"/>
    <p:sldMasterId id="2147483834" r:id="rId11"/>
    <p:sldMasterId id="2147483836" r:id="rId12"/>
  </p:sldMasterIdLst>
  <p:notesMasterIdLst>
    <p:notesMasterId r:id="rId16"/>
  </p:notesMasterIdLst>
  <p:handoutMasterIdLst>
    <p:handoutMasterId r:id="rId17"/>
  </p:handoutMasterIdLst>
  <p:sldIdLst>
    <p:sldId id="258" r:id="rId13"/>
    <p:sldId id="259" r:id="rId14"/>
    <p:sldId id="277" r:id="rId15"/>
  </p:sldIdLst>
  <p:sldSz cx="12192000" cy="6858000"/>
  <p:notesSz cx="6858000" cy="9144000"/>
  <p:custDataLst>
    <p:tags r:id="rId18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372"/>
    <a:srgbClr val="3BB3E5"/>
    <a:srgbClr val="F5EA60"/>
    <a:srgbClr val="004A97"/>
    <a:srgbClr val="FF8200"/>
    <a:srgbClr val="8CC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1"/>
    <p:restoredTop sz="86393"/>
  </p:normalViewPr>
  <p:slideViewPr>
    <p:cSldViewPr snapToGrid="0" snapToObjects="1">
      <p:cViewPr varScale="1">
        <p:scale>
          <a:sx n="73" d="100"/>
          <a:sy n="73" d="100"/>
        </p:scale>
        <p:origin x="7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A0ED8-A8AB-4B97-A5C9-346F943BF9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503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B2B9-1C6E-B04C-BE37-21A582505595}" type="datetimeFigureOut">
              <a:rPr lang="nl-NL" smtClean="0"/>
              <a:t>4-12-2019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D3FA-2408-F140-8A24-61F0C51B42F8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6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184012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52048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940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124640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1158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3250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086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5175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84794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97747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2553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247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43201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61862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1201" y="-2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47862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34946" y="0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42946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6445386" y="-1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9037386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69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409435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82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745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998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"/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</p:sp>
      <p:sp>
        <p:nvSpPr>
          <p:cNvPr id="15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</p:sp>
      <p:sp>
        <p:nvSpPr>
          <p:cNvPr id="17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</p:sp>
      <p:sp>
        <p:nvSpPr>
          <p:cNvPr id="18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</p:sp>
      <p:sp>
        <p:nvSpPr>
          <p:cNvPr id="19" name="Rechthoek 18"/>
          <p:cNvSpPr/>
          <p:nvPr userDrawn="1"/>
        </p:nvSpPr>
        <p:spPr>
          <a:xfrm>
            <a:off x="3141133" y="0"/>
            <a:ext cx="5943600" cy="625393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3657600" y="2410063"/>
            <a:ext cx="4921743" cy="357163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1" name="Titel 5"/>
          <p:cNvSpPr>
            <a:spLocks noGrp="1"/>
          </p:cNvSpPr>
          <p:nvPr>
            <p:ph type="title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22" name="Rechte verbindingslijn 21"/>
          <p:cNvCxnSpPr/>
          <p:nvPr userDrawn="1"/>
        </p:nvCxnSpPr>
        <p:spPr>
          <a:xfrm flipH="1">
            <a:off x="3688422" y="789600"/>
            <a:ext cx="4879507" cy="1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5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1085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1339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60649" y="3104666"/>
            <a:ext cx="2626732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633519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05847" y="3104666"/>
            <a:ext cx="2654802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95" y="0"/>
            <a:ext cx="2640306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02208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291966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714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04355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+ 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7" y="704084"/>
            <a:ext cx="10891923" cy="5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89192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829007"/>
            <a:ext cx="10891697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0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082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1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98904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938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8268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6680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973F3E64-45F5-6E47-BF8C-77239A76A1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3">
            <a:extLst>
              <a:ext uri="{FF2B5EF4-FFF2-40B4-BE49-F238E27FC236}">
                <a16:creationId xmlns:a16="http://schemas.microsoft.com/office/drawing/2014/main" id="{46CDCD91-F1AE-3346-9CED-D53A23D6C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3" name="Tijdelijke aanduiding voor afbeelding 3">
            <a:extLst>
              <a:ext uri="{FF2B5EF4-FFF2-40B4-BE49-F238E27FC236}">
                <a16:creationId xmlns:a16="http://schemas.microsoft.com/office/drawing/2014/main" id="{1BC73371-32A4-EF40-88CD-FFDE19652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36FD08B3-27DF-3045-BB21-9AE9B9AADD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/>
          <p:cNvSpPr/>
          <p:nvPr userDrawn="1"/>
        </p:nvSpPr>
        <p:spPr>
          <a:xfrm>
            <a:off x="3147896" y="-1"/>
            <a:ext cx="5929736" cy="6253936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1722088D-55D4-1A4F-8460-7D25A386C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titel te bewerken</a:t>
            </a:r>
            <a:endParaRPr lang="nl-NL" dirty="0"/>
          </a:p>
        </p:txBody>
      </p:sp>
      <p:sp>
        <p:nvSpPr>
          <p:cNvPr id="14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751909"/>
            <a:ext cx="4921743" cy="3125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34082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4482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9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46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39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5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6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8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3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Hoofdstuk 4 Opbrengsten en ontvangsten, kosten en uitgaven.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0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9288" y="1502230"/>
            <a:ext cx="8207375" cy="437628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Fysieke opbrengst = opbrengst in kilogrammen of stuks.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Economische opbrengst = wat heeft een product of dier opgebracht gedurende een bepaalde periode, uitgedrukt in geld.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In de economie hebben we het over economische opbrengsten. </a:t>
            </a:r>
          </a:p>
          <a:p>
            <a:r>
              <a:rPr lang="nl-NL" dirty="0" smtClean="0"/>
              <a:t>Fysieke opbrengsten leveren wel degelijk een bijdrage, maar niet altijd wordt de opbrengst uitgedrukt in geld.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9513" y="727983"/>
            <a:ext cx="6389916" cy="774246"/>
          </a:xfrm>
        </p:spPr>
        <p:txBody>
          <a:bodyPr/>
          <a:lstStyle/>
          <a:p>
            <a:r>
              <a:rPr lang="nl-NL" sz="2400" dirty="0" smtClean="0"/>
              <a:t>Hoofdstuk 4: Opbrengsten en ontvangsten, kosten en uitgaven.</a:t>
            </a:r>
            <a:endParaRPr lang="nl-NL" sz="2400" dirty="0"/>
          </a:p>
        </p:txBody>
      </p:sp>
      <p:pic>
        <p:nvPicPr>
          <p:cNvPr id="8" name="Tijdelijke aanduiding voor afbeelding 7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0303" r="10303"/>
          <a:stretch>
            <a:fillRect/>
          </a:stretch>
        </p:blipFill>
        <p:spPr>
          <a:xfrm>
            <a:off x="8856663" y="0"/>
            <a:ext cx="3335337" cy="27955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64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afbeelding 5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937" b="93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9288" y="1502230"/>
            <a:ext cx="7028769" cy="4376284"/>
          </a:xfrm>
        </p:spPr>
        <p:txBody>
          <a:bodyPr/>
          <a:lstStyle/>
          <a:p>
            <a:r>
              <a:rPr lang="nl-NL" dirty="0" smtClean="0"/>
              <a:t>Niet voor alle kosten van het bedrijf hoef je geld uit te geven.</a:t>
            </a:r>
          </a:p>
          <a:p>
            <a:endParaRPr lang="nl-NL" dirty="0"/>
          </a:p>
          <a:p>
            <a:r>
              <a:rPr lang="nl-NL" dirty="0" smtClean="0"/>
              <a:t>Extra aflossen: je hebt uitgaven, maar geen kosten.</a:t>
            </a:r>
          </a:p>
          <a:p>
            <a:r>
              <a:rPr lang="nl-NL" dirty="0" smtClean="0"/>
              <a:t>Je leent geld: je hebt ontvangsten, maar geen inkomsten.</a:t>
            </a:r>
          </a:p>
          <a:p>
            <a:endParaRPr lang="nl-NL" dirty="0"/>
          </a:p>
          <a:p>
            <a:r>
              <a:rPr lang="nl-NL" dirty="0" smtClean="0"/>
              <a:t>Maak opgave 13 en 14.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9513" y="727983"/>
            <a:ext cx="6389916" cy="421548"/>
          </a:xfrm>
        </p:spPr>
        <p:txBody>
          <a:bodyPr/>
          <a:lstStyle/>
          <a:p>
            <a:r>
              <a:rPr lang="nl-NL" sz="2800" dirty="0" smtClean="0"/>
              <a:t>Kosten en uitgaven.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404699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10.xml><?xml version="1.0" encoding="utf-8"?>
<a:theme xmlns:a="http://schemas.openxmlformats.org/drawingml/2006/main" name="1_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25230938-2AD8-8246-BDF4-FAF4177CBEAC}"/>
    </a:ext>
  </a:extLst>
</a:theme>
</file>

<file path=ppt/theme/theme11.xml><?xml version="1.0" encoding="utf-8"?>
<a:theme xmlns:a="http://schemas.openxmlformats.org/drawingml/2006/main" name="1_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F04B8AD-6C03-7C4C-B7E9-1EE3608CAECF}"/>
    </a:ext>
  </a:extLst>
</a:theme>
</file>

<file path=ppt/theme/theme12.xml><?xml version="1.0" encoding="utf-8"?>
<a:theme xmlns:a="http://schemas.openxmlformats.org/drawingml/2006/main" name="1_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AF4E6D1C-45CE-7C4A-A504-DDE3D3D6D503}"/>
    </a:ext>
  </a:extLst>
</a:theme>
</file>

<file path=ppt/theme/theme1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3.xml><?xml version="1.0" encoding="utf-8"?>
<a:theme xmlns:a="http://schemas.openxmlformats.org/drawingml/2006/main" name="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C99D1EE-4701-A04D-85FF-3E31FE24E459}"/>
    </a:ext>
  </a:extLst>
</a:theme>
</file>

<file path=ppt/theme/theme4.xml><?xml version="1.0" encoding="utf-8"?>
<a:theme xmlns:a="http://schemas.openxmlformats.org/drawingml/2006/main" name="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25230938-2AD8-8246-BDF4-FAF4177CBEAC}"/>
    </a:ext>
  </a:extLst>
</a:theme>
</file>

<file path=ppt/theme/theme5.xml><?xml version="1.0" encoding="utf-8"?>
<a:theme xmlns:a="http://schemas.openxmlformats.org/drawingml/2006/main" name="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F04B8AD-6C03-7C4C-B7E9-1EE3608CAECF}"/>
    </a:ext>
  </a:extLst>
</a:theme>
</file>

<file path=ppt/theme/theme6.xml><?xml version="1.0" encoding="utf-8"?>
<a:theme xmlns:a="http://schemas.openxmlformats.org/drawingml/2006/main" name="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AF4E6D1C-45CE-7C4A-A504-DDE3D3D6D503}"/>
    </a:ext>
  </a:extLst>
</a:theme>
</file>

<file path=ppt/theme/theme7.xml><?xml version="1.0" encoding="utf-8"?>
<a:theme xmlns:a="http://schemas.openxmlformats.org/drawingml/2006/main" name="1_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8.xml><?xml version="1.0" encoding="utf-8"?>
<a:theme xmlns:a="http://schemas.openxmlformats.org/drawingml/2006/main" name="1_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9.xml><?xml version="1.0" encoding="utf-8"?>
<a:theme xmlns:a="http://schemas.openxmlformats.org/drawingml/2006/main" name="1_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C99D1EE-4701-A04D-85FF-3E31FE24E4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Achtergrond wit</Template>
  <TotalTime>822</TotalTime>
  <Words>124</Words>
  <Application>Microsoft Office PowerPoint</Application>
  <PresentationFormat>Breedbeeld</PresentationFormat>
  <Paragraphs>14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12</vt:i4>
      </vt:variant>
      <vt:variant>
        <vt:lpstr>Diatitels</vt:lpstr>
      </vt:variant>
      <vt:variant>
        <vt:i4>3</vt:i4>
      </vt:variant>
    </vt:vector>
  </HeadingPairs>
  <TitlesOfParts>
    <vt:vector size="17" baseType="lpstr">
      <vt:lpstr>Arial</vt:lpstr>
      <vt:lpstr>Calibri</vt:lpstr>
      <vt:lpstr>Achtergrond cover</vt:lpstr>
      <vt:lpstr>Achtergrond wit</vt:lpstr>
      <vt:lpstr>Achtergrond wit_watermerk</vt:lpstr>
      <vt:lpstr>Achtergrond groen_watermerk</vt:lpstr>
      <vt:lpstr>Achtergrond_halfgroen</vt:lpstr>
      <vt:lpstr>Achtergrond groen, watermerk + beeldmerk</vt:lpstr>
      <vt:lpstr>1_Achtergrond cover</vt:lpstr>
      <vt:lpstr>1_Achtergrond wit</vt:lpstr>
      <vt:lpstr>1_Achtergrond wit_watermerk</vt:lpstr>
      <vt:lpstr>1_Achtergrond groen_watermerk</vt:lpstr>
      <vt:lpstr>1_Achtergrond_halfgroen</vt:lpstr>
      <vt:lpstr>1_Achtergrond groen, watermerk + beeldmerk</vt:lpstr>
      <vt:lpstr>PowerPoint-presentatie</vt:lpstr>
      <vt:lpstr>Hoofdstuk 4: Opbrengsten en ontvangsten, kosten en uitgaven.</vt:lpstr>
      <vt:lpstr>Kosten en uitgaven.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Daisy Geelen</dc:creator>
  <cp:lastModifiedBy>Herman Janssen</cp:lastModifiedBy>
  <cp:revision>81</cp:revision>
  <dcterms:created xsi:type="dcterms:W3CDTF">2019-03-28T10:21:13Z</dcterms:created>
  <dcterms:modified xsi:type="dcterms:W3CDTF">2019-12-04T10:51:56Z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702F6932-5D95-4FAD-BCA7-62B1C76F741A</vt:lpwstr>
  </property>
  <property fmtid="{D5CDD505-2E9C-101B-9397-08002B2CF9AE}" pid="3" name="ArticulatePath">
    <vt:lpwstr>https://dms.citaverde.nl/dms/llisapi.dll/139338580/Voorbeeld_Powerpoint_nieuwe_huisstijl.pptx?func=doc</vt:lpwstr>
  </property>
</Properties>
</file>